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3" r:id="rId7"/>
    <p:sldId id="260" r:id="rId8"/>
    <p:sldId id="261" r:id="rId9"/>
    <p:sldId id="267" r:id="rId10"/>
    <p:sldId id="265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1F8749-DD64-4C00-92BA-8B5A18593752}" v="6" dt="2025-11-18T19:16:15.6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58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le Wadsworth" userId="ddea7ecc-ae24-4d5b-b3ee-034507acefd3" providerId="ADAL" clId="{390DF776-330C-4204-829C-5418D74C0434}"/>
    <pc:docChg chg="custSel addSld delSld modSld sldOrd">
      <pc:chgData name="Danielle Wadsworth" userId="ddea7ecc-ae24-4d5b-b3ee-034507acefd3" providerId="ADAL" clId="{390DF776-330C-4204-829C-5418D74C0434}" dt="2025-11-18T19:16:25.447" v="736" actId="20577"/>
      <pc:docMkLst>
        <pc:docMk/>
      </pc:docMkLst>
      <pc:sldChg chg="addSp delSp modSp mod">
        <pc:chgData name="Danielle Wadsworth" userId="ddea7ecc-ae24-4d5b-b3ee-034507acefd3" providerId="ADAL" clId="{390DF776-330C-4204-829C-5418D74C0434}" dt="2025-11-18T19:16:25.447" v="736" actId="20577"/>
        <pc:sldMkLst>
          <pc:docMk/>
          <pc:sldMk cId="2174651567" sldId="256"/>
        </pc:sldMkLst>
        <pc:spChg chg="add mod">
          <ac:chgData name="Danielle Wadsworth" userId="ddea7ecc-ae24-4d5b-b3ee-034507acefd3" providerId="ADAL" clId="{390DF776-330C-4204-829C-5418D74C0434}" dt="2025-11-18T19:16:25.447" v="736" actId="20577"/>
          <ac:spMkLst>
            <pc:docMk/>
            <pc:sldMk cId="2174651567" sldId="256"/>
            <ac:spMk id="2" creationId="{3EA83314-3B32-AE0D-5EE3-52CCA0A7E3EA}"/>
          </ac:spMkLst>
        </pc:spChg>
        <pc:picChg chg="del">
          <ac:chgData name="Danielle Wadsworth" userId="ddea7ecc-ae24-4d5b-b3ee-034507acefd3" providerId="ADAL" clId="{390DF776-330C-4204-829C-5418D74C0434}" dt="2025-11-18T19:15:53.042" v="689" actId="478"/>
          <ac:picMkLst>
            <pc:docMk/>
            <pc:sldMk cId="2174651567" sldId="256"/>
            <ac:picMk id="4" creationId="{BA6FBE06-09B2-4215-CA53-A15502B0859C}"/>
          </ac:picMkLst>
        </pc:picChg>
      </pc:sldChg>
      <pc:sldChg chg="addSp delSp modSp mod">
        <pc:chgData name="Danielle Wadsworth" userId="ddea7ecc-ae24-4d5b-b3ee-034507acefd3" providerId="ADAL" clId="{390DF776-330C-4204-829C-5418D74C0434}" dt="2025-11-18T15:01:31.928" v="491" actId="20577"/>
        <pc:sldMkLst>
          <pc:docMk/>
          <pc:sldMk cId="3708386357" sldId="259"/>
        </pc:sldMkLst>
        <pc:spChg chg="mod">
          <ac:chgData name="Danielle Wadsworth" userId="ddea7ecc-ae24-4d5b-b3ee-034507acefd3" providerId="ADAL" clId="{390DF776-330C-4204-829C-5418D74C0434}" dt="2025-11-18T14:59:51.124" v="475" actId="26606"/>
          <ac:spMkLst>
            <pc:docMk/>
            <pc:sldMk cId="3708386357" sldId="259"/>
            <ac:spMk id="2" creationId="{AB70D972-8F1E-C38F-CD17-5CC94E289351}"/>
          </ac:spMkLst>
        </pc:spChg>
        <pc:spChg chg="mod">
          <ac:chgData name="Danielle Wadsworth" userId="ddea7ecc-ae24-4d5b-b3ee-034507acefd3" providerId="ADAL" clId="{390DF776-330C-4204-829C-5418D74C0434}" dt="2025-11-18T15:01:31.928" v="491" actId="20577"/>
          <ac:spMkLst>
            <pc:docMk/>
            <pc:sldMk cId="3708386357" sldId="259"/>
            <ac:spMk id="3" creationId="{7CD2D472-0EC2-1BA9-78B0-223E1B397E13}"/>
          </ac:spMkLst>
        </pc:spChg>
        <pc:spChg chg="add del mod">
          <ac:chgData name="Danielle Wadsworth" userId="ddea7ecc-ae24-4d5b-b3ee-034507acefd3" providerId="ADAL" clId="{390DF776-330C-4204-829C-5418D74C0434}" dt="2025-11-18T14:57:27.329" v="396" actId="478"/>
          <ac:spMkLst>
            <pc:docMk/>
            <pc:sldMk cId="3708386357" sldId="259"/>
            <ac:spMk id="5" creationId="{17E58824-3916-1329-53DC-0E42C6311207}"/>
          </ac:spMkLst>
        </pc:spChg>
        <pc:spChg chg="del">
          <ac:chgData name="Danielle Wadsworth" userId="ddea7ecc-ae24-4d5b-b3ee-034507acefd3" providerId="ADAL" clId="{390DF776-330C-4204-829C-5418D74C0434}" dt="2025-11-18T14:59:51.124" v="475" actId="26606"/>
          <ac:spMkLst>
            <pc:docMk/>
            <pc:sldMk cId="3708386357" sldId="259"/>
            <ac:spMk id="33" creationId="{743AA782-23D1-4521-8CAD-47662984AA08}"/>
          </ac:spMkLst>
        </pc:spChg>
        <pc:spChg chg="del">
          <ac:chgData name="Danielle Wadsworth" userId="ddea7ecc-ae24-4d5b-b3ee-034507acefd3" providerId="ADAL" clId="{390DF776-330C-4204-829C-5418D74C0434}" dt="2025-11-18T14:59:51.124" v="475" actId="26606"/>
          <ac:spMkLst>
            <pc:docMk/>
            <pc:sldMk cId="3708386357" sldId="259"/>
            <ac:spMk id="34" creationId="{650D18FE-0824-4A46-B22C-A86B52E5780A}"/>
          </ac:spMkLst>
        </pc:spChg>
        <pc:spChg chg="add">
          <ac:chgData name="Danielle Wadsworth" userId="ddea7ecc-ae24-4d5b-b3ee-034507acefd3" providerId="ADAL" clId="{390DF776-330C-4204-829C-5418D74C0434}" dt="2025-11-18T14:59:51.124" v="475" actId="26606"/>
          <ac:spMkLst>
            <pc:docMk/>
            <pc:sldMk cId="3708386357" sldId="259"/>
            <ac:spMk id="39" creationId="{907EF6B7-1338-4443-8C46-6A318D952DFD}"/>
          </ac:spMkLst>
        </pc:spChg>
        <pc:spChg chg="add">
          <ac:chgData name="Danielle Wadsworth" userId="ddea7ecc-ae24-4d5b-b3ee-034507acefd3" providerId="ADAL" clId="{390DF776-330C-4204-829C-5418D74C0434}" dt="2025-11-18T14:59:51.124" v="475" actId="26606"/>
          <ac:spMkLst>
            <pc:docMk/>
            <pc:sldMk cId="3708386357" sldId="259"/>
            <ac:spMk id="41" creationId="{DAAE4CDD-124C-4DCF-9584-B6033B545DD5}"/>
          </ac:spMkLst>
        </pc:spChg>
        <pc:spChg chg="add">
          <ac:chgData name="Danielle Wadsworth" userId="ddea7ecc-ae24-4d5b-b3ee-034507acefd3" providerId="ADAL" clId="{390DF776-330C-4204-829C-5418D74C0434}" dt="2025-11-18T14:59:51.124" v="475" actId="26606"/>
          <ac:spMkLst>
            <pc:docMk/>
            <pc:sldMk cId="3708386357" sldId="259"/>
            <ac:spMk id="43" creationId="{081E4A58-353D-44AE-B2FC-2A74E2E400F7}"/>
          </ac:spMkLst>
        </pc:spChg>
        <pc:picChg chg="del">
          <ac:chgData name="Danielle Wadsworth" userId="ddea7ecc-ae24-4d5b-b3ee-034507acefd3" providerId="ADAL" clId="{390DF776-330C-4204-829C-5418D74C0434}" dt="2025-11-18T14:46:33.285" v="0" actId="478"/>
          <ac:picMkLst>
            <pc:docMk/>
            <pc:sldMk cId="3708386357" sldId="259"/>
            <ac:picMk id="4" creationId="{EE4EC96D-4C52-A7B3-488C-B01042D1E0D5}"/>
          </ac:picMkLst>
        </pc:picChg>
      </pc:sldChg>
      <pc:sldChg chg="addSp delSp modSp mod addAnim">
        <pc:chgData name="Danielle Wadsworth" userId="ddea7ecc-ae24-4d5b-b3ee-034507acefd3" providerId="ADAL" clId="{390DF776-330C-4204-829C-5418D74C0434}" dt="2025-11-18T15:00:15.307" v="479"/>
        <pc:sldMkLst>
          <pc:docMk/>
          <pc:sldMk cId="1670100036" sldId="260"/>
        </pc:sldMkLst>
        <pc:spChg chg="mod">
          <ac:chgData name="Danielle Wadsworth" userId="ddea7ecc-ae24-4d5b-b3ee-034507acefd3" providerId="ADAL" clId="{390DF776-330C-4204-829C-5418D74C0434}" dt="2025-11-18T15:00:15.305" v="478" actId="26606"/>
          <ac:spMkLst>
            <pc:docMk/>
            <pc:sldMk cId="1670100036" sldId="260"/>
            <ac:spMk id="2" creationId="{FF56ABD1-B6E8-0CE7-0A4E-33C11D52AABA}"/>
          </ac:spMkLst>
        </pc:spChg>
        <pc:spChg chg="mod">
          <ac:chgData name="Danielle Wadsworth" userId="ddea7ecc-ae24-4d5b-b3ee-034507acefd3" providerId="ADAL" clId="{390DF776-330C-4204-829C-5418D74C0434}" dt="2025-11-18T15:00:15.305" v="478" actId="26606"/>
          <ac:spMkLst>
            <pc:docMk/>
            <pc:sldMk cId="1670100036" sldId="260"/>
            <ac:spMk id="4" creationId="{1E3FCC61-1586-F6D3-67FE-15FF528A1D71}"/>
          </ac:spMkLst>
        </pc:spChg>
        <pc:spChg chg="add del mod">
          <ac:chgData name="Danielle Wadsworth" userId="ddea7ecc-ae24-4d5b-b3ee-034507acefd3" providerId="ADAL" clId="{390DF776-330C-4204-829C-5418D74C0434}" dt="2025-11-18T15:00:06.804" v="477" actId="478"/>
          <ac:spMkLst>
            <pc:docMk/>
            <pc:sldMk cId="1670100036" sldId="260"/>
            <ac:spMk id="6" creationId="{D0D91DDE-8324-5BBB-5E00-F3CC37A978DF}"/>
          </ac:spMkLst>
        </pc:spChg>
        <pc:spChg chg="del">
          <ac:chgData name="Danielle Wadsworth" userId="ddea7ecc-ae24-4d5b-b3ee-034507acefd3" providerId="ADAL" clId="{390DF776-330C-4204-829C-5418D74C0434}" dt="2025-11-18T15:00:15.305" v="478" actId="26606"/>
          <ac:spMkLst>
            <pc:docMk/>
            <pc:sldMk cId="1670100036" sldId="260"/>
            <ac:spMk id="10" creationId="{2EB492CD-616E-47F8-933B-5E2D952A0593}"/>
          </ac:spMkLst>
        </pc:spChg>
        <pc:spChg chg="del">
          <ac:chgData name="Danielle Wadsworth" userId="ddea7ecc-ae24-4d5b-b3ee-034507acefd3" providerId="ADAL" clId="{390DF776-330C-4204-829C-5418D74C0434}" dt="2025-11-18T15:00:15.305" v="478" actId="26606"/>
          <ac:spMkLst>
            <pc:docMk/>
            <pc:sldMk cId="1670100036" sldId="260"/>
            <ac:spMk id="12" creationId="{59383CF9-23B5-4335-9B21-1791C4CF1C75}"/>
          </ac:spMkLst>
        </pc:spChg>
        <pc:spChg chg="del">
          <ac:chgData name="Danielle Wadsworth" userId="ddea7ecc-ae24-4d5b-b3ee-034507acefd3" providerId="ADAL" clId="{390DF776-330C-4204-829C-5418D74C0434}" dt="2025-11-18T15:00:15.305" v="478" actId="26606"/>
          <ac:spMkLst>
            <pc:docMk/>
            <pc:sldMk cId="1670100036" sldId="260"/>
            <ac:spMk id="14" creationId="{0007FE00-9498-4706-B255-6437B0252C02}"/>
          </ac:spMkLst>
        </pc:spChg>
        <pc:spChg chg="add">
          <ac:chgData name="Danielle Wadsworth" userId="ddea7ecc-ae24-4d5b-b3ee-034507acefd3" providerId="ADAL" clId="{390DF776-330C-4204-829C-5418D74C0434}" dt="2025-11-18T15:00:15.305" v="478" actId="26606"/>
          <ac:spMkLst>
            <pc:docMk/>
            <pc:sldMk cId="1670100036" sldId="260"/>
            <ac:spMk id="19" creationId="{4E1BEB12-92AF-4445-98AD-4C7756E7C93B}"/>
          </ac:spMkLst>
        </pc:spChg>
        <pc:spChg chg="add">
          <ac:chgData name="Danielle Wadsworth" userId="ddea7ecc-ae24-4d5b-b3ee-034507acefd3" providerId="ADAL" clId="{390DF776-330C-4204-829C-5418D74C0434}" dt="2025-11-18T15:00:15.305" v="478" actId="26606"/>
          <ac:spMkLst>
            <pc:docMk/>
            <pc:sldMk cId="1670100036" sldId="260"/>
            <ac:spMk id="21" creationId="{D0522C2C-7B5C-48A7-A969-03941E5D2E76}"/>
          </ac:spMkLst>
        </pc:spChg>
        <pc:spChg chg="add">
          <ac:chgData name="Danielle Wadsworth" userId="ddea7ecc-ae24-4d5b-b3ee-034507acefd3" providerId="ADAL" clId="{390DF776-330C-4204-829C-5418D74C0434}" dt="2025-11-18T15:00:15.305" v="478" actId="26606"/>
          <ac:spMkLst>
            <pc:docMk/>
            <pc:sldMk cId="1670100036" sldId="260"/>
            <ac:spMk id="23" creationId="{9C682A1A-5B2D-4111-BBD6-620165633E5B}"/>
          </ac:spMkLst>
        </pc:spChg>
        <pc:spChg chg="add">
          <ac:chgData name="Danielle Wadsworth" userId="ddea7ecc-ae24-4d5b-b3ee-034507acefd3" providerId="ADAL" clId="{390DF776-330C-4204-829C-5418D74C0434}" dt="2025-11-18T15:00:15.305" v="478" actId="26606"/>
          <ac:spMkLst>
            <pc:docMk/>
            <pc:sldMk cId="1670100036" sldId="260"/>
            <ac:spMk id="25" creationId="{D6EE29F2-D77F-4BD0-A20B-334D316A1C9D}"/>
          </ac:spMkLst>
        </pc:spChg>
        <pc:spChg chg="add">
          <ac:chgData name="Danielle Wadsworth" userId="ddea7ecc-ae24-4d5b-b3ee-034507acefd3" providerId="ADAL" clId="{390DF776-330C-4204-829C-5418D74C0434}" dt="2025-11-18T15:00:15.305" v="478" actId="26606"/>
          <ac:spMkLst>
            <pc:docMk/>
            <pc:sldMk cId="1670100036" sldId="260"/>
            <ac:spMk id="27" creationId="{22D09ED2-868F-42C6-866E-F92E0CEF314F}"/>
          </ac:spMkLst>
        </pc:spChg>
        <pc:picChg chg="del">
          <ac:chgData name="Danielle Wadsworth" userId="ddea7ecc-ae24-4d5b-b3ee-034507acefd3" providerId="ADAL" clId="{390DF776-330C-4204-829C-5418D74C0434}" dt="2025-11-18T14:59:59.338" v="476" actId="478"/>
          <ac:picMkLst>
            <pc:docMk/>
            <pc:sldMk cId="1670100036" sldId="260"/>
            <ac:picMk id="5" creationId="{AAE8236E-7807-46B2-88FA-5F6C61745537}"/>
          </ac:picMkLst>
        </pc:picChg>
      </pc:sldChg>
      <pc:sldChg chg="addSp delSp modSp mod">
        <pc:chgData name="Danielle Wadsworth" userId="ddea7ecc-ae24-4d5b-b3ee-034507acefd3" providerId="ADAL" clId="{390DF776-330C-4204-829C-5418D74C0434}" dt="2025-11-18T15:00:29.425" v="481" actId="26606"/>
        <pc:sldMkLst>
          <pc:docMk/>
          <pc:sldMk cId="1141911478" sldId="261"/>
        </pc:sldMkLst>
        <pc:spChg chg="mod">
          <ac:chgData name="Danielle Wadsworth" userId="ddea7ecc-ae24-4d5b-b3ee-034507acefd3" providerId="ADAL" clId="{390DF776-330C-4204-829C-5418D74C0434}" dt="2025-11-18T15:00:29.425" v="481" actId="26606"/>
          <ac:spMkLst>
            <pc:docMk/>
            <pc:sldMk cId="1141911478" sldId="261"/>
            <ac:spMk id="2" creationId="{3D82B1BB-5FCB-8CC0-108D-03001639A801}"/>
          </ac:spMkLst>
        </pc:spChg>
        <pc:spChg chg="del">
          <ac:chgData name="Danielle Wadsworth" userId="ddea7ecc-ae24-4d5b-b3ee-034507acefd3" providerId="ADAL" clId="{390DF776-330C-4204-829C-5418D74C0434}" dt="2025-11-18T15:00:29.425" v="481" actId="26606"/>
          <ac:spMkLst>
            <pc:docMk/>
            <pc:sldMk cId="1141911478" sldId="261"/>
            <ac:spMk id="3" creationId="{1438D6F1-7120-377B-DBCB-9AD4D2181F99}"/>
          </ac:spMkLst>
        </pc:spChg>
        <pc:spChg chg="del">
          <ac:chgData name="Danielle Wadsworth" userId="ddea7ecc-ae24-4d5b-b3ee-034507acefd3" providerId="ADAL" clId="{390DF776-330C-4204-829C-5418D74C0434}" dt="2025-11-18T15:00:29.425" v="481" actId="26606"/>
          <ac:spMkLst>
            <pc:docMk/>
            <pc:sldMk cId="1141911478" sldId="261"/>
            <ac:spMk id="16" creationId="{F13C74B1-5B17-4795-BED0-7140497B445A}"/>
          </ac:spMkLst>
        </pc:spChg>
        <pc:spChg chg="del">
          <ac:chgData name="Danielle Wadsworth" userId="ddea7ecc-ae24-4d5b-b3ee-034507acefd3" providerId="ADAL" clId="{390DF776-330C-4204-829C-5418D74C0434}" dt="2025-11-18T15:00:29.425" v="481" actId="26606"/>
          <ac:spMkLst>
            <pc:docMk/>
            <pc:sldMk cId="1141911478" sldId="261"/>
            <ac:spMk id="18" creationId="{D4974D33-8DC5-464E-8C6D-BE58F0669C17}"/>
          </ac:spMkLst>
        </pc:spChg>
        <pc:spChg chg="add">
          <ac:chgData name="Danielle Wadsworth" userId="ddea7ecc-ae24-4d5b-b3ee-034507acefd3" providerId="ADAL" clId="{390DF776-330C-4204-829C-5418D74C0434}" dt="2025-11-18T15:00:29.425" v="481" actId="26606"/>
          <ac:spMkLst>
            <pc:docMk/>
            <pc:sldMk cId="1141911478" sldId="261"/>
            <ac:spMk id="24" creationId="{AE2B703B-46F9-481A-A605-82E2A828C4FA}"/>
          </ac:spMkLst>
        </pc:spChg>
        <pc:spChg chg="add">
          <ac:chgData name="Danielle Wadsworth" userId="ddea7ecc-ae24-4d5b-b3ee-034507acefd3" providerId="ADAL" clId="{390DF776-330C-4204-829C-5418D74C0434}" dt="2025-11-18T15:00:29.425" v="481" actId="26606"/>
          <ac:spMkLst>
            <pc:docMk/>
            <pc:sldMk cId="1141911478" sldId="261"/>
            <ac:spMk id="26" creationId="{F13BE4D7-0C3D-4906-B230-A1C5B4665CCF}"/>
          </ac:spMkLst>
        </pc:spChg>
        <pc:graphicFrameChg chg="add">
          <ac:chgData name="Danielle Wadsworth" userId="ddea7ecc-ae24-4d5b-b3ee-034507acefd3" providerId="ADAL" clId="{390DF776-330C-4204-829C-5418D74C0434}" dt="2025-11-18T15:00:29.425" v="481" actId="26606"/>
          <ac:graphicFrameMkLst>
            <pc:docMk/>
            <pc:sldMk cId="1141911478" sldId="261"/>
            <ac:graphicFrameMk id="20" creationId="{84C84540-F176-2866-6127-EA5DC7CCECE4}"/>
          </ac:graphicFrameMkLst>
        </pc:graphicFrameChg>
        <pc:picChg chg="del">
          <ac:chgData name="Danielle Wadsworth" userId="ddea7ecc-ae24-4d5b-b3ee-034507acefd3" providerId="ADAL" clId="{390DF776-330C-4204-829C-5418D74C0434}" dt="2025-11-18T15:00:25.267" v="480" actId="478"/>
          <ac:picMkLst>
            <pc:docMk/>
            <pc:sldMk cId="1141911478" sldId="261"/>
            <ac:picMk id="5" creationId="{5F948F57-F5A6-FA9D-D706-298FDCC29E94}"/>
          </ac:picMkLst>
        </pc:picChg>
      </pc:sldChg>
      <pc:sldChg chg="modSp mod ord">
        <pc:chgData name="Danielle Wadsworth" userId="ddea7ecc-ae24-4d5b-b3ee-034507acefd3" providerId="ADAL" clId="{390DF776-330C-4204-829C-5418D74C0434}" dt="2025-11-18T14:57:17.802" v="394"/>
        <pc:sldMkLst>
          <pc:docMk/>
          <pc:sldMk cId="3565325555" sldId="263"/>
        </pc:sldMkLst>
        <pc:spChg chg="mod">
          <ac:chgData name="Danielle Wadsworth" userId="ddea7ecc-ae24-4d5b-b3ee-034507acefd3" providerId="ADAL" clId="{390DF776-330C-4204-829C-5418D74C0434}" dt="2025-11-18T14:57:09.062" v="392" actId="1035"/>
          <ac:spMkLst>
            <pc:docMk/>
            <pc:sldMk cId="3565325555" sldId="263"/>
            <ac:spMk id="2" creationId="{47D488BE-7E4B-785C-0564-DF03381CF70D}"/>
          </ac:spMkLst>
        </pc:spChg>
        <pc:spChg chg="mod">
          <ac:chgData name="Danielle Wadsworth" userId="ddea7ecc-ae24-4d5b-b3ee-034507acefd3" providerId="ADAL" clId="{390DF776-330C-4204-829C-5418D74C0434}" dt="2025-11-18T14:56:37.877" v="380" actId="1038"/>
          <ac:spMkLst>
            <pc:docMk/>
            <pc:sldMk cId="3565325555" sldId="263"/>
            <ac:spMk id="3" creationId="{ACBE4740-B4C5-A2BA-B3C5-05B8B2996FDA}"/>
          </ac:spMkLst>
        </pc:spChg>
      </pc:sldChg>
      <pc:sldChg chg="addSp delSp modSp add mod">
        <pc:chgData name="Danielle Wadsworth" userId="ddea7ecc-ae24-4d5b-b3ee-034507acefd3" providerId="ADAL" clId="{390DF776-330C-4204-829C-5418D74C0434}" dt="2025-11-18T15:07:11.923" v="678" actId="1036"/>
        <pc:sldMkLst>
          <pc:docMk/>
          <pc:sldMk cId="1287124160" sldId="265"/>
        </pc:sldMkLst>
        <pc:spChg chg="mod">
          <ac:chgData name="Danielle Wadsworth" userId="ddea7ecc-ae24-4d5b-b3ee-034507acefd3" providerId="ADAL" clId="{390DF776-330C-4204-829C-5418D74C0434}" dt="2025-11-18T15:06:13.201" v="593" actId="20577"/>
          <ac:spMkLst>
            <pc:docMk/>
            <pc:sldMk cId="1287124160" sldId="265"/>
            <ac:spMk id="2" creationId="{843723FC-246B-FF59-BF07-A93C9626FC64}"/>
          </ac:spMkLst>
        </pc:spChg>
        <pc:spChg chg="del mod">
          <ac:chgData name="Danielle Wadsworth" userId="ddea7ecc-ae24-4d5b-b3ee-034507acefd3" providerId="ADAL" clId="{390DF776-330C-4204-829C-5418D74C0434}" dt="2025-11-18T14:59:11.516" v="449" actId="478"/>
          <ac:spMkLst>
            <pc:docMk/>
            <pc:sldMk cId="1287124160" sldId="265"/>
            <ac:spMk id="3" creationId="{8C54E043-283D-C26F-2EC9-FA956ED5FBF4}"/>
          </ac:spMkLst>
        </pc:spChg>
        <pc:spChg chg="add del mod">
          <ac:chgData name="Danielle Wadsworth" userId="ddea7ecc-ae24-4d5b-b3ee-034507acefd3" providerId="ADAL" clId="{390DF776-330C-4204-829C-5418D74C0434}" dt="2025-11-18T14:59:19.554" v="450" actId="478"/>
          <ac:spMkLst>
            <pc:docMk/>
            <pc:sldMk cId="1287124160" sldId="265"/>
            <ac:spMk id="5" creationId="{F63C0236-BBAB-3513-C7C7-BDD99CD70D31}"/>
          </ac:spMkLst>
        </pc:spChg>
        <pc:spChg chg="add mod">
          <ac:chgData name="Danielle Wadsworth" userId="ddea7ecc-ae24-4d5b-b3ee-034507acefd3" providerId="ADAL" clId="{390DF776-330C-4204-829C-5418D74C0434}" dt="2025-11-18T15:07:11.923" v="678" actId="1036"/>
          <ac:spMkLst>
            <pc:docMk/>
            <pc:sldMk cId="1287124160" sldId="265"/>
            <ac:spMk id="6" creationId="{F1D38E2B-AB57-BA54-8835-C66C155B39E4}"/>
          </ac:spMkLst>
        </pc:spChg>
      </pc:sldChg>
      <pc:sldChg chg="add del">
        <pc:chgData name="Danielle Wadsworth" userId="ddea7ecc-ae24-4d5b-b3ee-034507acefd3" providerId="ADAL" clId="{390DF776-330C-4204-829C-5418D74C0434}" dt="2025-11-18T14:59:01.391" v="447" actId="2696"/>
        <pc:sldMkLst>
          <pc:docMk/>
          <pc:sldMk cId="2864667931" sldId="266"/>
        </pc:sldMkLst>
      </pc:sldChg>
      <pc:sldChg chg="modSp add mod">
        <pc:chgData name="Danielle Wadsworth" userId="ddea7ecc-ae24-4d5b-b3ee-034507acefd3" providerId="ADAL" clId="{390DF776-330C-4204-829C-5418D74C0434}" dt="2025-11-18T15:07:34.885" v="688" actId="20577"/>
        <pc:sldMkLst>
          <pc:docMk/>
          <pc:sldMk cId="3899480454" sldId="267"/>
        </pc:sldMkLst>
        <pc:spChg chg="mod">
          <ac:chgData name="Danielle Wadsworth" userId="ddea7ecc-ae24-4d5b-b3ee-034507acefd3" providerId="ADAL" clId="{390DF776-330C-4204-829C-5418D74C0434}" dt="2025-11-18T14:58:26.151" v="444" actId="20577"/>
          <ac:spMkLst>
            <pc:docMk/>
            <pc:sldMk cId="3899480454" sldId="267"/>
            <ac:spMk id="2" creationId="{5E78F8BF-D0C0-E2D0-AD36-729C7A712062}"/>
          </ac:spMkLst>
        </pc:spChg>
        <pc:spChg chg="mod">
          <ac:chgData name="Danielle Wadsworth" userId="ddea7ecc-ae24-4d5b-b3ee-034507acefd3" providerId="ADAL" clId="{390DF776-330C-4204-829C-5418D74C0434}" dt="2025-11-18T15:07:34.885" v="688" actId="20577"/>
          <ac:spMkLst>
            <pc:docMk/>
            <pc:sldMk cId="3899480454" sldId="267"/>
            <ac:spMk id="3" creationId="{27CA09FA-6AB7-768B-8B08-DB7EA7DEE054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C907E7-F283-4B0E-8284-F69BD0716117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90A40C2-3C33-4497-AA80-9EC4418C8A42}">
      <dgm:prSet/>
      <dgm:spPr/>
      <dgm:t>
        <a:bodyPr/>
        <a:lstStyle/>
        <a:p>
          <a:r>
            <a:rPr lang="en-US"/>
            <a:t>Empower individuals with lived mental health experience</a:t>
          </a:r>
        </a:p>
      </dgm:t>
    </dgm:pt>
    <dgm:pt modelId="{35720FBB-AC31-4205-8CBA-7CBC46EDA69F}" type="parTrans" cxnId="{9FD4409A-4952-442A-A095-252A94119497}">
      <dgm:prSet/>
      <dgm:spPr/>
      <dgm:t>
        <a:bodyPr/>
        <a:lstStyle/>
        <a:p>
          <a:endParaRPr lang="en-US"/>
        </a:p>
      </dgm:t>
    </dgm:pt>
    <dgm:pt modelId="{5B7D8C63-D80A-4538-AD64-E15AD3E2EB0F}" type="sibTrans" cxnId="{9FD4409A-4952-442A-A095-252A94119497}">
      <dgm:prSet/>
      <dgm:spPr/>
      <dgm:t>
        <a:bodyPr/>
        <a:lstStyle/>
        <a:p>
          <a:endParaRPr lang="en-US"/>
        </a:p>
      </dgm:t>
    </dgm:pt>
    <dgm:pt modelId="{0120919F-FDA7-48B7-A770-16FB1D61FC8F}">
      <dgm:prSet/>
      <dgm:spPr/>
      <dgm:t>
        <a:bodyPr/>
        <a:lstStyle/>
        <a:p>
          <a:r>
            <a:rPr lang="en-US"/>
            <a:t>Improvement of the local mental health systems and community services</a:t>
          </a:r>
        </a:p>
      </dgm:t>
    </dgm:pt>
    <dgm:pt modelId="{93F270E0-3116-442C-AC4F-E9122341305A}" type="parTrans" cxnId="{EA1FA8AD-B847-4BFC-9BEF-EBD345C41612}">
      <dgm:prSet/>
      <dgm:spPr/>
      <dgm:t>
        <a:bodyPr/>
        <a:lstStyle/>
        <a:p>
          <a:endParaRPr lang="en-US"/>
        </a:p>
      </dgm:t>
    </dgm:pt>
    <dgm:pt modelId="{8C5FC320-D247-4BC2-912E-FF13241B55C2}" type="sibTrans" cxnId="{EA1FA8AD-B847-4BFC-9BEF-EBD345C41612}">
      <dgm:prSet/>
      <dgm:spPr/>
      <dgm:t>
        <a:bodyPr/>
        <a:lstStyle/>
        <a:p>
          <a:endParaRPr lang="en-US"/>
        </a:p>
      </dgm:t>
    </dgm:pt>
    <dgm:pt modelId="{F8159A20-D997-4965-B132-BD6D3F160A18}">
      <dgm:prSet/>
      <dgm:spPr/>
      <dgm:t>
        <a:bodyPr/>
        <a:lstStyle/>
        <a:p>
          <a:r>
            <a:rPr lang="en-US"/>
            <a:t>Advice and evaluations on current mental health systems in the community- honest feedback</a:t>
          </a:r>
        </a:p>
      </dgm:t>
    </dgm:pt>
    <dgm:pt modelId="{28441B00-8703-400D-A8C7-94E9C458B341}" type="parTrans" cxnId="{8471F8FC-B7EA-4572-BD61-6373FDCA113F}">
      <dgm:prSet/>
      <dgm:spPr/>
      <dgm:t>
        <a:bodyPr/>
        <a:lstStyle/>
        <a:p>
          <a:endParaRPr lang="en-US"/>
        </a:p>
      </dgm:t>
    </dgm:pt>
    <dgm:pt modelId="{5E3C9311-539B-43E0-A679-A725EA0352DD}" type="sibTrans" cxnId="{8471F8FC-B7EA-4572-BD61-6373FDCA113F}">
      <dgm:prSet/>
      <dgm:spPr/>
      <dgm:t>
        <a:bodyPr/>
        <a:lstStyle/>
        <a:p>
          <a:endParaRPr lang="en-US"/>
        </a:p>
      </dgm:t>
    </dgm:pt>
    <dgm:pt modelId="{38F868BF-A205-4021-AF0B-05FB8C1065CB}" type="pres">
      <dgm:prSet presAssocID="{F7C907E7-F283-4B0E-8284-F69BD0716117}" presName="root" presStyleCnt="0">
        <dgm:presLayoutVars>
          <dgm:dir/>
          <dgm:resizeHandles val="exact"/>
        </dgm:presLayoutVars>
      </dgm:prSet>
      <dgm:spPr/>
    </dgm:pt>
    <dgm:pt modelId="{7976259B-24E8-41F6-A844-A1FA6273B47C}" type="pres">
      <dgm:prSet presAssocID="{A90A40C2-3C33-4497-AA80-9EC4418C8A42}" presName="compNode" presStyleCnt="0"/>
      <dgm:spPr/>
    </dgm:pt>
    <dgm:pt modelId="{A4BF8CA7-0E72-4B98-91A2-62A22D610564}" type="pres">
      <dgm:prSet presAssocID="{A90A40C2-3C33-4497-AA80-9EC4418C8A4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7A968EC9-C976-4EFD-B7D0-0468DCBBCFBD}" type="pres">
      <dgm:prSet presAssocID="{A90A40C2-3C33-4497-AA80-9EC4418C8A42}" presName="spaceRect" presStyleCnt="0"/>
      <dgm:spPr/>
    </dgm:pt>
    <dgm:pt modelId="{60C6BF93-6BC7-434B-A329-FD167030C56E}" type="pres">
      <dgm:prSet presAssocID="{A90A40C2-3C33-4497-AA80-9EC4418C8A42}" presName="textRect" presStyleLbl="revTx" presStyleIdx="0" presStyleCnt="3">
        <dgm:presLayoutVars>
          <dgm:chMax val="1"/>
          <dgm:chPref val="1"/>
        </dgm:presLayoutVars>
      </dgm:prSet>
      <dgm:spPr/>
    </dgm:pt>
    <dgm:pt modelId="{1460231F-FCBD-4929-96E2-69247E7948F8}" type="pres">
      <dgm:prSet presAssocID="{5B7D8C63-D80A-4538-AD64-E15AD3E2EB0F}" presName="sibTrans" presStyleCnt="0"/>
      <dgm:spPr/>
    </dgm:pt>
    <dgm:pt modelId="{4DFC8191-D575-4051-9C28-9A08ABC9ED00}" type="pres">
      <dgm:prSet presAssocID="{0120919F-FDA7-48B7-A770-16FB1D61FC8F}" presName="compNode" presStyleCnt="0"/>
      <dgm:spPr/>
    </dgm:pt>
    <dgm:pt modelId="{CB6BFD7B-1183-49B5-BD33-CA53BE1F9E76}" type="pres">
      <dgm:prSet presAssocID="{0120919F-FDA7-48B7-A770-16FB1D61FC8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06DDDA93-0189-482B-BE0F-3B3A5FCE86AA}" type="pres">
      <dgm:prSet presAssocID="{0120919F-FDA7-48B7-A770-16FB1D61FC8F}" presName="spaceRect" presStyleCnt="0"/>
      <dgm:spPr/>
    </dgm:pt>
    <dgm:pt modelId="{85974B41-26FF-47DE-9213-A8604CD80F55}" type="pres">
      <dgm:prSet presAssocID="{0120919F-FDA7-48B7-A770-16FB1D61FC8F}" presName="textRect" presStyleLbl="revTx" presStyleIdx="1" presStyleCnt="3">
        <dgm:presLayoutVars>
          <dgm:chMax val="1"/>
          <dgm:chPref val="1"/>
        </dgm:presLayoutVars>
      </dgm:prSet>
      <dgm:spPr/>
    </dgm:pt>
    <dgm:pt modelId="{CA52CE48-CD04-439E-AC4C-F2F07891387D}" type="pres">
      <dgm:prSet presAssocID="{8C5FC320-D247-4BC2-912E-FF13241B55C2}" presName="sibTrans" presStyleCnt="0"/>
      <dgm:spPr/>
    </dgm:pt>
    <dgm:pt modelId="{FF4CE906-1B3E-4C82-A8F1-8720EB0B4F4F}" type="pres">
      <dgm:prSet presAssocID="{F8159A20-D997-4965-B132-BD6D3F160A18}" presName="compNode" presStyleCnt="0"/>
      <dgm:spPr/>
    </dgm:pt>
    <dgm:pt modelId="{47CB2977-8898-4D1D-8505-F4331790D414}" type="pres">
      <dgm:prSet presAssocID="{F8159A20-D997-4965-B132-BD6D3F160A1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629E3DBE-9564-47CE-B1A1-A5DCE910155B}" type="pres">
      <dgm:prSet presAssocID="{F8159A20-D997-4965-B132-BD6D3F160A18}" presName="spaceRect" presStyleCnt="0"/>
      <dgm:spPr/>
    </dgm:pt>
    <dgm:pt modelId="{335CA161-1460-427C-A79B-FA55749ECC93}" type="pres">
      <dgm:prSet presAssocID="{F8159A20-D997-4965-B132-BD6D3F160A18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152700E-68CE-4635-830B-A5EB253B3C80}" type="presOf" srcId="{F8159A20-D997-4965-B132-BD6D3F160A18}" destId="{335CA161-1460-427C-A79B-FA55749ECC93}" srcOrd="0" destOrd="0" presId="urn:microsoft.com/office/officeart/2018/2/layout/IconLabelList"/>
    <dgm:cxn modelId="{F5516A39-A089-4B87-8CA7-1C41FBA81B17}" type="presOf" srcId="{F7C907E7-F283-4B0E-8284-F69BD0716117}" destId="{38F868BF-A205-4021-AF0B-05FB8C1065CB}" srcOrd="0" destOrd="0" presId="urn:microsoft.com/office/officeart/2018/2/layout/IconLabelList"/>
    <dgm:cxn modelId="{686F2E6D-C07B-4A9F-9F7E-6B52F6B7315F}" type="presOf" srcId="{0120919F-FDA7-48B7-A770-16FB1D61FC8F}" destId="{85974B41-26FF-47DE-9213-A8604CD80F55}" srcOrd="0" destOrd="0" presId="urn:microsoft.com/office/officeart/2018/2/layout/IconLabelList"/>
    <dgm:cxn modelId="{9FD4409A-4952-442A-A095-252A94119497}" srcId="{F7C907E7-F283-4B0E-8284-F69BD0716117}" destId="{A90A40C2-3C33-4497-AA80-9EC4418C8A42}" srcOrd="0" destOrd="0" parTransId="{35720FBB-AC31-4205-8CBA-7CBC46EDA69F}" sibTransId="{5B7D8C63-D80A-4538-AD64-E15AD3E2EB0F}"/>
    <dgm:cxn modelId="{C6DAC99C-135D-4A66-B5ED-791C0142F657}" type="presOf" srcId="{A90A40C2-3C33-4497-AA80-9EC4418C8A42}" destId="{60C6BF93-6BC7-434B-A329-FD167030C56E}" srcOrd="0" destOrd="0" presId="urn:microsoft.com/office/officeart/2018/2/layout/IconLabelList"/>
    <dgm:cxn modelId="{EA1FA8AD-B847-4BFC-9BEF-EBD345C41612}" srcId="{F7C907E7-F283-4B0E-8284-F69BD0716117}" destId="{0120919F-FDA7-48B7-A770-16FB1D61FC8F}" srcOrd="1" destOrd="0" parTransId="{93F270E0-3116-442C-AC4F-E9122341305A}" sibTransId="{8C5FC320-D247-4BC2-912E-FF13241B55C2}"/>
    <dgm:cxn modelId="{8471F8FC-B7EA-4572-BD61-6373FDCA113F}" srcId="{F7C907E7-F283-4B0E-8284-F69BD0716117}" destId="{F8159A20-D997-4965-B132-BD6D3F160A18}" srcOrd="2" destOrd="0" parTransId="{28441B00-8703-400D-A8C7-94E9C458B341}" sibTransId="{5E3C9311-539B-43E0-A679-A725EA0352DD}"/>
    <dgm:cxn modelId="{296E74D3-98EA-4394-AB84-5A0013D7CB7C}" type="presParOf" srcId="{38F868BF-A205-4021-AF0B-05FB8C1065CB}" destId="{7976259B-24E8-41F6-A844-A1FA6273B47C}" srcOrd="0" destOrd="0" presId="urn:microsoft.com/office/officeart/2018/2/layout/IconLabelList"/>
    <dgm:cxn modelId="{E2DC0DE1-AEC7-46CF-82F2-9133A8200812}" type="presParOf" srcId="{7976259B-24E8-41F6-A844-A1FA6273B47C}" destId="{A4BF8CA7-0E72-4B98-91A2-62A22D610564}" srcOrd="0" destOrd="0" presId="urn:microsoft.com/office/officeart/2018/2/layout/IconLabelList"/>
    <dgm:cxn modelId="{75AEA8C5-2928-45A1-9BAF-156B9206FDB5}" type="presParOf" srcId="{7976259B-24E8-41F6-A844-A1FA6273B47C}" destId="{7A968EC9-C976-4EFD-B7D0-0468DCBBCFBD}" srcOrd="1" destOrd="0" presId="urn:microsoft.com/office/officeart/2018/2/layout/IconLabelList"/>
    <dgm:cxn modelId="{9448B752-E963-4104-891F-164D8079FABF}" type="presParOf" srcId="{7976259B-24E8-41F6-A844-A1FA6273B47C}" destId="{60C6BF93-6BC7-434B-A329-FD167030C56E}" srcOrd="2" destOrd="0" presId="urn:microsoft.com/office/officeart/2018/2/layout/IconLabelList"/>
    <dgm:cxn modelId="{44E342F3-BDA3-4C35-AFBE-7028FCEB9174}" type="presParOf" srcId="{38F868BF-A205-4021-AF0B-05FB8C1065CB}" destId="{1460231F-FCBD-4929-96E2-69247E7948F8}" srcOrd="1" destOrd="0" presId="urn:microsoft.com/office/officeart/2018/2/layout/IconLabelList"/>
    <dgm:cxn modelId="{7BAE96B0-10DD-41AA-A4C2-0B91FAE68465}" type="presParOf" srcId="{38F868BF-A205-4021-AF0B-05FB8C1065CB}" destId="{4DFC8191-D575-4051-9C28-9A08ABC9ED00}" srcOrd="2" destOrd="0" presId="urn:microsoft.com/office/officeart/2018/2/layout/IconLabelList"/>
    <dgm:cxn modelId="{4C16D17F-770B-4105-93EB-DF42CFEE5C6A}" type="presParOf" srcId="{4DFC8191-D575-4051-9C28-9A08ABC9ED00}" destId="{CB6BFD7B-1183-49B5-BD33-CA53BE1F9E76}" srcOrd="0" destOrd="0" presId="urn:microsoft.com/office/officeart/2018/2/layout/IconLabelList"/>
    <dgm:cxn modelId="{4E7066FE-0C6F-4649-8A74-D63866D824F9}" type="presParOf" srcId="{4DFC8191-D575-4051-9C28-9A08ABC9ED00}" destId="{06DDDA93-0189-482B-BE0F-3B3A5FCE86AA}" srcOrd="1" destOrd="0" presId="urn:microsoft.com/office/officeart/2018/2/layout/IconLabelList"/>
    <dgm:cxn modelId="{9D49E089-1D0B-4CA7-9D23-8426AB2E10E5}" type="presParOf" srcId="{4DFC8191-D575-4051-9C28-9A08ABC9ED00}" destId="{85974B41-26FF-47DE-9213-A8604CD80F55}" srcOrd="2" destOrd="0" presId="urn:microsoft.com/office/officeart/2018/2/layout/IconLabelList"/>
    <dgm:cxn modelId="{2F66B0C2-A2D5-480A-BE32-B611B1F90853}" type="presParOf" srcId="{38F868BF-A205-4021-AF0B-05FB8C1065CB}" destId="{CA52CE48-CD04-439E-AC4C-F2F07891387D}" srcOrd="3" destOrd="0" presId="urn:microsoft.com/office/officeart/2018/2/layout/IconLabelList"/>
    <dgm:cxn modelId="{F112BC03-AE0D-4453-B8CB-45084A61E665}" type="presParOf" srcId="{38F868BF-A205-4021-AF0B-05FB8C1065CB}" destId="{FF4CE906-1B3E-4C82-A8F1-8720EB0B4F4F}" srcOrd="4" destOrd="0" presId="urn:microsoft.com/office/officeart/2018/2/layout/IconLabelList"/>
    <dgm:cxn modelId="{D9E5D2EA-C2D6-414E-A781-559BF0322F28}" type="presParOf" srcId="{FF4CE906-1B3E-4C82-A8F1-8720EB0B4F4F}" destId="{47CB2977-8898-4D1D-8505-F4331790D414}" srcOrd="0" destOrd="0" presId="urn:microsoft.com/office/officeart/2018/2/layout/IconLabelList"/>
    <dgm:cxn modelId="{570F3BA4-299D-47E2-837C-B8C2DFF55714}" type="presParOf" srcId="{FF4CE906-1B3E-4C82-A8F1-8720EB0B4F4F}" destId="{629E3DBE-9564-47CE-B1A1-A5DCE910155B}" srcOrd="1" destOrd="0" presId="urn:microsoft.com/office/officeart/2018/2/layout/IconLabelList"/>
    <dgm:cxn modelId="{BD91CA58-0FA0-41A5-98A6-D41BACB7D920}" type="presParOf" srcId="{FF4CE906-1B3E-4C82-A8F1-8720EB0B4F4F}" destId="{335CA161-1460-427C-A79B-FA55749ECC93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BF8CA7-0E72-4B98-91A2-62A22D610564}">
      <dsp:nvSpPr>
        <dsp:cNvPr id="0" name=""/>
        <dsp:cNvSpPr/>
      </dsp:nvSpPr>
      <dsp:spPr>
        <a:xfrm>
          <a:off x="1212569" y="987197"/>
          <a:ext cx="1300252" cy="13002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C6BF93-6BC7-434B-A329-FD167030C56E}">
      <dsp:nvSpPr>
        <dsp:cNvPr id="0" name=""/>
        <dsp:cNvSpPr/>
      </dsp:nvSpPr>
      <dsp:spPr>
        <a:xfrm>
          <a:off x="417971" y="2644140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Empower individuals with lived mental health experience</a:t>
          </a:r>
        </a:p>
      </dsp:txBody>
      <dsp:txXfrm>
        <a:off x="417971" y="2644140"/>
        <a:ext cx="2889450" cy="720000"/>
      </dsp:txXfrm>
    </dsp:sp>
    <dsp:sp modelId="{CB6BFD7B-1183-49B5-BD33-CA53BE1F9E76}">
      <dsp:nvSpPr>
        <dsp:cNvPr id="0" name=""/>
        <dsp:cNvSpPr/>
      </dsp:nvSpPr>
      <dsp:spPr>
        <a:xfrm>
          <a:off x="4607673" y="987197"/>
          <a:ext cx="1300252" cy="13002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974B41-26FF-47DE-9213-A8604CD80F55}">
      <dsp:nvSpPr>
        <dsp:cNvPr id="0" name=""/>
        <dsp:cNvSpPr/>
      </dsp:nvSpPr>
      <dsp:spPr>
        <a:xfrm>
          <a:off x="3813075" y="2644140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Improvement of the local mental health systems and community services</a:t>
          </a:r>
        </a:p>
      </dsp:txBody>
      <dsp:txXfrm>
        <a:off x="3813075" y="2644140"/>
        <a:ext cx="2889450" cy="720000"/>
      </dsp:txXfrm>
    </dsp:sp>
    <dsp:sp modelId="{47CB2977-8898-4D1D-8505-F4331790D414}">
      <dsp:nvSpPr>
        <dsp:cNvPr id="0" name=""/>
        <dsp:cNvSpPr/>
      </dsp:nvSpPr>
      <dsp:spPr>
        <a:xfrm>
          <a:off x="8002777" y="987197"/>
          <a:ext cx="1300252" cy="13002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5CA161-1460-427C-A79B-FA55749ECC93}">
      <dsp:nvSpPr>
        <dsp:cNvPr id="0" name=""/>
        <dsp:cNvSpPr/>
      </dsp:nvSpPr>
      <dsp:spPr>
        <a:xfrm>
          <a:off x="7208178" y="2644140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Advice and evaluations on current mental health systems in the community- honest feedback</a:t>
          </a:r>
        </a:p>
      </dsp:txBody>
      <dsp:txXfrm>
        <a:off x="7208178" y="2644140"/>
        <a:ext cx="28894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92DAD-02F9-45D0-9400-A0B284A89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6DCCD9-8921-F68F-E65B-A517C8CEFA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4F12E-29F6-5F0E-7E50-3EF4E6A01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FC597-0FB5-4C53-B73C-2CA629AD371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65692-65C3-C4A1-3C29-4DC0C4D1F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9558D-5697-6FB6-843E-40DA388E7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FCBBF-882C-4619-B27C-6EDB23153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719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D8EF5-BAF2-3CF7-A391-CA73097C7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6AECCA-2F1D-C71D-8600-ABB49D816B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2845E-1BA6-3DBD-DFA9-D92C1A513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FC597-0FB5-4C53-B73C-2CA629AD371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119FF-4836-23CF-64E7-842A0BE00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94A13-F856-4435-F8B4-A3AD54A7A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FCBBF-882C-4619-B27C-6EDB23153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40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AB77B7-566E-DCD2-7956-68E25B706F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9DC354-70D3-8C86-FF9A-38CBAA0601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BAEA37-D71D-CDE0-6F3C-A4DF54276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FC597-0FB5-4C53-B73C-2CA629AD371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D2A44-D7FF-22EB-C6D5-E7314C098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1563B3-C132-A521-B63D-D9E8F925F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FCBBF-882C-4619-B27C-6EDB23153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C0647-5A70-6DCD-8ECA-C09969631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DE10E-E615-4E33-B652-B7E78B741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A92C2-6C45-1C5D-A6E8-F8CDFB6B2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FC597-0FB5-4C53-B73C-2CA629AD371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359F7-4D8B-F6AA-C81C-C7078605F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38594-2671-5921-0177-F197079C3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FCBBF-882C-4619-B27C-6EDB23153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45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B59C3-BC86-4A67-B697-E154C6719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E948B-0C2D-F072-0B97-A6B47608AA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A2D95-C1E8-8CBA-C08E-A6278E6EB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FC597-0FB5-4C53-B73C-2CA629AD371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5BED2-43BB-EE59-3980-53FB82B86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FD730-3B35-3035-5666-296D3E8A8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FCBBF-882C-4619-B27C-6EDB23153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56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5EE57-6015-14D9-6F8A-DB06C979B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A8E67-DD38-4D28-33F6-5AB6B8EC1A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9BF8F9-87FB-93DF-C927-FD8686A69A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229EE2-FBB4-59F6-BA5A-9D49A3731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FC597-0FB5-4C53-B73C-2CA629AD371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9FBBDB-CE50-8742-ED4F-6D6401C60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171FDC-DD83-ECA6-DFF8-D0D5C6271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FCBBF-882C-4619-B27C-6EDB23153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478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B612E-6F9D-1E15-E45C-67903B3A7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C643EC-626B-4263-99DD-391ECCFDE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97FC6A-099E-E45B-1613-7535CF1885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4C5CAE-B9A1-BB76-06BA-813250BFF0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6299BC-0FC5-3B3D-76C8-3DBA27DDA1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CBB4D0-5A87-568B-E85A-7543E7687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FC597-0FB5-4C53-B73C-2CA629AD371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B38CD3-9348-9D25-7A74-F880988A2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042A7B-46C5-6D99-F4F7-7F02CE301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FCBBF-882C-4619-B27C-6EDB23153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301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BB430-8299-338B-8E08-A871CBC93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E8D402-60BD-2B1D-FDB0-0653251ED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FC597-0FB5-4C53-B73C-2CA629AD371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CBDF4E-043E-1B20-B8BC-8F4D9EB3C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16E5BA-C80F-8064-8475-CE4FBD901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FCBBF-882C-4619-B27C-6EDB23153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684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DF6DE2-A990-E167-E585-4F7198C7A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FC597-0FB5-4C53-B73C-2CA629AD371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D3308B-C35A-BB7F-E776-5002CDA30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85042-54DA-420A-94EE-E75A01C24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FCBBF-882C-4619-B27C-6EDB23153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45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15CCD-980A-9165-1406-298179520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A50F0-A7AC-77AA-760C-4E667A400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0A1E3F-5CDA-66EA-F865-A6BBD35E68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8280C3-CEDF-7B3A-46BF-30A3D1B3B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FC597-0FB5-4C53-B73C-2CA629AD371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479D48-F272-E0FB-B387-EB71D219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B69E91-7E61-A869-B266-4714462C9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FCBBF-882C-4619-B27C-6EDB23153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70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B90BC-11A1-99F2-725C-0342BF5D0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C3968B-9F2C-AB15-67C1-82E7E09F5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840FEF-2068-0C02-ABB3-09D009472A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EF679-88F1-C994-9DC4-590842CDD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FC597-0FB5-4C53-B73C-2CA629AD371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246F7D-A645-5E85-F15E-B1070871E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5CC51A-6B5A-F867-A984-200F0855F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FCBBF-882C-4619-B27C-6EDB23153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590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3D78BA-FDA7-0794-4071-879AFCF8B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4B4943-F927-7A76-BE7B-ACFF876C3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E7FFA9-6500-9E37-25A9-0FDB8D5599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5FC597-0FB5-4C53-B73C-2CA629AD371B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870FB-8190-8F39-0DFF-F9864EE012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256D5A-9BF5-93AE-90FD-DFA328FDC5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BFCBBF-882C-4619-B27C-6EDB23153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916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EA83314-3B32-AE0D-5EE3-52CCA0A7E3EA}"/>
              </a:ext>
            </a:extLst>
          </p:cNvPr>
          <p:cNvSpPr txBox="1"/>
          <p:nvPr/>
        </p:nvSpPr>
        <p:spPr>
          <a:xfrm>
            <a:off x="2306320" y="1564640"/>
            <a:ext cx="7833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Place County LAC name and Logo on this slide</a:t>
            </a:r>
          </a:p>
        </p:txBody>
      </p:sp>
    </p:spTree>
    <p:extLst>
      <p:ext uri="{BB962C8B-B14F-4D97-AF65-F5344CB8AC3E}">
        <p14:creationId xmlns:p14="http://schemas.microsoft.com/office/powerpoint/2010/main" val="2174651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70D972-8F1E-C38F-CD17-5CC94E289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What is a Local Advisory Council</a:t>
            </a:r>
          </a:p>
        </p:txBody>
      </p:sp>
      <p:sp>
        <p:nvSpPr>
          <p:cNvPr id="43" name="Arc 4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D2D472-0EC2-1BA9-78B0-223E1B397E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/>
              <a:t>Made up of diverse groups of individuals representing the community they serve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/>
              <a:t>Provide recommendations for how to improve mental health services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/>
              <a:t>Review and evaluate local mental health services in their community on a quarterly basis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/>
              <a:t>Every county in MN is required by statute to have a LAC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386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D488BE-7E4B-785C-0564-DF03381CF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988" y="1807633"/>
            <a:ext cx="3935969" cy="301412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Minnesota Statute Chapter 245.466 Subd. 5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E4740-B4C5-A2BA-B3C5-05B8B2996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3060" y="1917929"/>
            <a:ext cx="553639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county board, individually or in conjunction with other county boards, shall establish a local adult mental health advisory council or mental health subcommittee of an existing advisory council.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325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56ABD1-B6E8-0CE7-0A4E-33C11D52A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is the goal of a Local Advisory Council?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3FCC61-1586-F6D3-67FE-15FF528A1D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Utilize the knowledge of diverse groups of individuals to improve mental health services.</a:t>
            </a:r>
          </a:p>
        </p:txBody>
      </p:sp>
    </p:spTree>
    <p:extLst>
      <p:ext uri="{BB962C8B-B14F-4D97-AF65-F5344CB8AC3E}">
        <p14:creationId xmlns:p14="http://schemas.microsoft.com/office/powerpoint/2010/main" val="167010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82B1BB-5FCB-8CC0-108D-03001639A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Benefits of a Local Advisory Council	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84C84540-F176-2866-6127-EA5DC7CCEC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0662086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1911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6AB6B3-B507-578D-0CDC-94D05A547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CA87B41-F2B9-A886-6714-967F5BF258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78F8BF-D0C0-E2D0-AD36-729C7A712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4200" dirty="0"/>
              <a:t>Local Advisory Council Membership</a:t>
            </a:r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3AB5C87F-3234-BD51-310A-04973E21C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A09FA-6AB7-768B-8B08-DB7EA7DEE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LAC meetings are open to: </a:t>
            </a:r>
          </a:p>
          <a:p>
            <a:r>
              <a:rPr lang="en-US" sz="2400" dirty="0"/>
              <a:t>Individuals with lived mental health experience, </a:t>
            </a:r>
          </a:p>
          <a:p>
            <a:r>
              <a:rPr lang="en-US" sz="2400" dirty="0"/>
              <a:t>Professionals providing mental health programs and services</a:t>
            </a:r>
          </a:p>
          <a:p>
            <a:r>
              <a:rPr lang="en-US" sz="2400" dirty="0"/>
              <a:t>Family members of individuals with lived mental health experience.</a:t>
            </a:r>
          </a:p>
          <a:p>
            <a:pPr marL="0" indent="0">
              <a:buNone/>
            </a:pPr>
            <a:endParaRPr lang="en-US" sz="2200" dirty="0"/>
          </a:p>
        </p:txBody>
      </p:sp>
      <p:pic>
        <p:nvPicPr>
          <p:cNvPr id="5" name="Picture 4" descr="Colorful carved figures of humans">
            <a:extLst>
              <a:ext uri="{FF2B5EF4-FFF2-40B4-BE49-F238E27FC236}">
                <a16:creationId xmlns:a16="http://schemas.microsoft.com/office/drawing/2014/main" id="{8C821D53-5AA2-9AD9-1383-E82FE752843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384" r="14150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899480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3BE54C-6307-7778-1F84-FE634AB27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F239C14-F480-A476-ED1D-89607BFFC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B647E3-C8AE-AC74-C445-73B77AEE7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3723FC-246B-FF59-BF07-A93C9626F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4884" y="1921936"/>
            <a:ext cx="3935969" cy="301412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County Specific Details Here: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E3802FD5-0011-DA3C-5378-C680361D5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385F4A0-B5AE-27E3-180F-465E535265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D38E2B-AB57-BA54-8835-C66C155B39E4}"/>
              </a:ext>
            </a:extLst>
          </p:cNvPr>
          <p:cNvSpPr txBox="1"/>
          <p:nvPr/>
        </p:nvSpPr>
        <p:spPr>
          <a:xfrm>
            <a:off x="6604000" y="2844800"/>
            <a:ext cx="4185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Meeting cadence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Chair, vice-chair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Annual Report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Goals</a:t>
            </a:r>
          </a:p>
        </p:txBody>
      </p:sp>
    </p:spTree>
    <p:extLst>
      <p:ext uri="{BB962C8B-B14F-4D97-AF65-F5344CB8AC3E}">
        <p14:creationId xmlns:p14="http://schemas.microsoft.com/office/powerpoint/2010/main" val="1287124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EFBD23-CD0D-7AE3-18D5-06443CDDC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545093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0e16be-ba04-451e-99b0-c2b36cf9e575">
      <Terms xmlns="http://schemas.microsoft.com/office/infopath/2007/PartnerControls"/>
    </lcf76f155ced4ddcb4097134ff3c332f>
    <TaxCatchAll xmlns="5247ea59-7632-48e6-bc00-72f15bb7fb3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48866EFBF41D498F7CE19998C763D0" ma:contentTypeVersion="22" ma:contentTypeDescription="Create a new document." ma:contentTypeScope="" ma:versionID="eba6508ea024236be0bc7b13c1b964dc">
  <xsd:schema xmlns:xsd="http://www.w3.org/2001/XMLSchema" xmlns:xs="http://www.w3.org/2001/XMLSchema" xmlns:p="http://schemas.microsoft.com/office/2006/metadata/properties" xmlns:ns2="100e16be-ba04-451e-99b0-c2b36cf9e575" xmlns:ns3="6d1f4751-7261-47eb-a39f-3c099168a156" xmlns:ns4="5247ea59-7632-48e6-bc00-72f15bb7fb38" targetNamespace="http://schemas.microsoft.com/office/2006/metadata/properties" ma:root="true" ma:fieldsID="92ad00de355c30860e7351f3f6292ebb" ns2:_="" ns3:_="" ns4:_="">
    <xsd:import namespace="100e16be-ba04-451e-99b0-c2b36cf9e575"/>
    <xsd:import namespace="6d1f4751-7261-47eb-a39f-3c099168a156"/>
    <xsd:import namespace="5247ea59-7632-48e6-bc00-72f15bb7fb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4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0e16be-ba04-451e-99b0-c2b36cf9e5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40b0177-dd33-438c-912e-8b68433a1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1f4751-7261-47eb-a39f-3c099168a156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47ea59-7632-48e6-bc00-72f15bb7fb38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97b34fbb-40f1-4960-bd89-8f9792ce5ac4}" ma:internalName="TaxCatchAll" ma:showField="CatchAllData" ma:web="5247ea59-7632-48e6-bc00-72f15bb7fb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3691EF-50E6-465B-8F73-D9D778CEBE44}">
  <ds:schemaRefs>
    <ds:schemaRef ds:uri="http://schemas.microsoft.com/office/2006/metadata/properties"/>
    <ds:schemaRef ds:uri="http://schemas.microsoft.com/office/infopath/2007/PartnerControls"/>
    <ds:schemaRef ds:uri="100e16be-ba04-451e-99b0-c2b36cf9e575"/>
    <ds:schemaRef ds:uri="5247ea59-7632-48e6-bc00-72f15bb7fb38"/>
  </ds:schemaRefs>
</ds:datastoreItem>
</file>

<file path=customXml/itemProps2.xml><?xml version="1.0" encoding="utf-8"?>
<ds:datastoreItem xmlns:ds="http://schemas.openxmlformats.org/officeDocument/2006/customXml" ds:itemID="{9CD78C4F-270A-44CF-B486-0EADD728561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B64D6D-2851-4537-8E30-1AE7618AAF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0e16be-ba04-451e-99b0-c2b36cf9e575"/>
    <ds:schemaRef ds:uri="6d1f4751-7261-47eb-a39f-3c099168a156"/>
    <ds:schemaRef ds:uri="5247ea59-7632-48e6-bc00-72f15bb7fb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9293</TotalTime>
  <Words>212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Office Theme</vt:lpstr>
      <vt:lpstr>PowerPoint Presentation</vt:lpstr>
      <vt:lpstr>What is a Local Advisory Council</vt:lpstr>
      <vt:lpstr>Minnesota Statute Chapter 245.466 Subd. 5</vt:lpstr>
      <vt:lpstr>What is the goal of a Local Advisory Council?</vt:lpstr>
      <vt:lpstr>Benefits of a Local Advisory Council </vt:lpstr>
      <vt:lpstr>Local Advisory Council Membership</vt:lpstr>
      <vt:lpstr>County Specific Details Here: 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Danielle Wadsworth</dc:creator>
  <cp:lastModifiedBy>Danielle Wadsworth</cp:lastModifiedBy>
  <cp:revision>3</cp:revision>
  <dcterms:created xsi:type="dcterms:W3CDTF">2024-12-13T05:31:18Z</dcterms:created>
  <dcterms:modified xsi:type="dcterms:W3CDTF">2025-11-18T19:16:33Z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0x0101009048866EFBF41D498F7CE19998C763D0</vt:lpwstr>
  </property>
  <property fmtid="{D5CDD505-2E9C-101B-9397-08002B2CF9AE}" pid="3" name="MediaServiceImageTags">
    <vt:lpwstr/>
  </property>
</Properties>
</file>