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66C9EC5-3D4B-0B97-3365-2921B4E569B9}" v="588" dt="2026-02-09T17:39:54.08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86" d="100"/>
          <a:sy n="86" d="100"/>
        </p:scale>
        <p:origin x="96" y="8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iller, David" userId="S::millerdav@centracare.com::63516666-3295-4a6b-b9fc-6dd0c49edbbe" providerId="AD" clId="Web-{766C9EC5-3D4B-0B97-3365-2921B4E569B9}"/>
    <pc:docChg chg="addSld delSld modSld">
      <pc:chgData name="Miller, David" userId="S::millerdav@centracare.com::63516666-3295-4a6b-b9fc-6dd0c49edbbe" providerId="AD" clId="Web-{766C9EC5-3D4B-0B97-3365-2921B4E569B9}" dt="2026-02-09T17:39:54.088" v="559" actId="1076"/>
      <pc:docMkLst>
        <pc:docMk/>
      </pc:docMkLst>
      <pc:sldChg chg="delSp del">
        <pc:chgData name="Miller, David" userId="S::millerdav@centracare.com::63516666-3295-4a6b-b9fc-6dd0c49edbbe" providerId="AD" clId="Web-{766C9EC5-3D4B-0B97-3365-2921B4E569B9}" dt="2026-02-09T16:59:06.828" v="3"/>
        <pc:sldMkLst>
          <pc:docMk/>
          <pc:sldMk cId="109857222" sldId="256"/>
        </pc:sldMkLst>
        <pc:spChg chg="del">
          <ac:chgData name="Miller, David" userId="S::millerdav@centracare.com::63516666-3295-4a6b-b9fc-6dd0c49edbbe" providerId="AD" clId="Web-{766C9EC5-3D4B-0B97-3365-2921B4E569B9}" dt="2026-02-09T16:58:41.281" v="0"/>
          <ac:spMkLst>
            <pc:docMk/>
            <pc:sldMk cId="109857222" sldId="256"/>
            <ac:spMk id="2" creationId="{00000000-0000-0000-0000-000000000000}"/>
          </ac:spMkLst>
        </pc:spChg>
        <pc:spChg chg="del">
          <ac:chgData name="Miller, David" userId="S::millerdav@centracare.com::63516666-3295-4a6b-b9fc-6dd0c49edbbe" providerId="AD" clId="Web-{766C9EC5-3D4B-0B97-3365-2921B4E569B9}" dt="2026-02-09T16:58:48.953" v="1"/>
          <ac:spMkLst>
            <pc:docMk/>
            <pc:sldMk cId="109857222" sldId="256"/>
            <ac:spMk id="3" creationId="{00000000-0000-0000-0000-000000000000}"/>
          </ac:spMkLst>
        </pc:spChg>
      </pc:sldChg>
      <pc:sldChg chg="addSp delSp modSp new mod setBg">
        <pc:chgData name="Miller, David" userId="S::millerdav@centracare.com::63516666-3295-4a6b-b9fc-6dd0c49edbbe" providerId="AD" clId="Web-{766C9EC5-3D4B-0B97-3365-2921B4E569B9}" dt="2026-02-09T17:39:54.088" v="559" actId="1076"/>
        <pc:sldMkLst>
          <pc:docMk/>
          <pc:sldMk cId="4120459944" sldId="257"/>
        </pc:sldMkLst>
        <pc:spChg chg="mod">
          <ac:chgData name="Miller, David" userId="S::millerdav@centracare.com::63516666-3295-4a6b-b9fc-6dd0c49edbbe" providerId="AD" clId="Web-{766C9EC5-3D4B-0B97-3365-2921B4E569B9}" dt="2026-02-09T17:14:27.702" v="163" actId="1076"/>
          <ac:spMkLst>
            <pc:docMk/>
            <pc:sldMk cId="4120459944" sldId="257"/>
            <ac:spMk id="2" creationId="{155CA0B3-385A-00EB-CD04-CAEEEDCDE897}"/>
          </ac:spMkLst>
        </pc:spChg>
        <pc:spChg chg="del">
          <ac:chgData name="Miller, David" userId="S::millerdav@centracare.com::63516666-3295-4a6b-b9fc-6dd0c49edbbe" providerId="AD" clId="Web-{766C9EC5-3D4B-0B97-3365-2921B4E569B9}" dt="2026-02-09T17:00:22.502" v="16"/>
          <ac:spMkLst>
            <pc:docMk/>
            <pc:sldMk cId="4120459944" sldId="257"/>
            <ac:spMk id="3" creationId="{0D8B0BA8-408B-0744-76C3-A53605444071}"/>
          </ac:spMkLst>
        </pc:spChg>
        <pc:spChg chg="add del mod">
          <ac:chgData name="Miller, David" userId="S::millerdav@centracare.com::63516666-3295-4a6b-b9fc-6dd0c49edbbe" providerId="AD" clId="Web-{766C9EC5-3D4B-0B97-3365-2921B4E569B9}" dt="2026-02-09T17:01:03.769" v="18"/>
          <ac:spMkLst>
            <pc:docMk/>
            <pc:sldMk cId="4120459944" sldId="257"/>
            <ac:spMk id="6" creationId="{470C13C0-5164-E5D1-44D9-113ED8F653D0}"/>
          </ac:spMkLst>
        </pc:spChg>
        <pc:spChg chg="add del mod">
          <ac:chgData name="Miller, David" userId="S::millerdav@centracare.com::63516666-3295-4a6b-b9fc-6dd0c49edbbe" providerId="AD" clId="Web-{766C9EC5-3D4B-0B97-3365-2921B4E569B9}" dt="2026-02-09T17:05:13.179" v="20"/>
          <ac:spMkLst>
            <pc:docMk/>
            <pc:sldMk cId="4120459944" sldId="257"/>
            <ac:spMk id="9" creationId="{39FE4FB7-06FB-B699-2C42-626362DEE533}"/>
          </ac:spMkLst>
        </pc:spChg>
        <pc:spChg chg="add mod">
          <ac:chgData name="Miller, David" userId="S::millerdav@centracare.com::63516666-3295-4a6b-b9fc-6dd0c49edbbe" providerId="AD" clId="Web-{766C9EC5-3D4B-0B97-3365-2921B4E569B9}" dt="2026-02-09T17:39:54.088" v="559" actId="1076"/>
          <ac:spMkLst>
            <pc:docMk/>
            <pc:sldMk cId="4120459944" sldId="257"/>
            <ac:spMk id="12" creationId="{03A2F32E-E71B-1568-5CA4-4AE399B9F315}"/>
          </ac:spMkLst>
        </pc:spChg>
        <pc:spChg chg="add mod">
          <ac:chgData name="Miller, David" userId="S::millerdav@centracare.com::63516666-3295-4a6b-b9fc-6dd0c49edbbe" providerId="AD" clId="Web-{766C9EC5-3D4B-0B97-3365-2921B4E569B9}" dt="2026-02-09T17:39:30.291" v="556" actId="20577"/>
          <ac:spMkLst>
            <pc:docMk/>
            <pc:sldMk cId="4120459944" sldId="257"/>
            <ac:spMk id="14" creationId="{DDFA1730-BD11-D6B2-17F9-5440F9CBF4EF}"/>
          </ac:spMkLst>
        </pc:spChg>
        <pc:spChg chg="add">
          <ac:chgData name="Miller, David" userId="S::millerdav@centracare.com::63516666-3295-4a6b-b9fc-6dd0c49edbbe" providerId="AD" clId="Web-{766C9EC5-3D4B-0B97-3365-2921B4E569B9}" dt="2026-02-09T17:06:29.778" v="22"/>
          <ac:spMkLst>
            <pc:docMk/>
            <pc:sldMk cId="4120459944" sldId="257"/>
            <ac:spMk id="17" creationId="{A2679492-7988-4050-9056-542444452411}"/>
          </ac:spMkLst>
        </pc:spChg>
        <pc:spChg chg="add">
          <ac:chgData name="Miller, David" userId="S::millerdav@centracare.com::63516666-3295-4a6b-b9fc-6dd0c49edbbe" providerId="AD" clId="Web-{766C9EC5-3D4B-0B97-3365-2921B4E569B9}" dt="2026-02-09T17:06:29.778" v="22"/>
          <ac:spMkLst>
            <pc:docMk/>
            <pc:sldMk cId="4120459944" sldId="257"/>
            <ac:spMk id="19" creationId="{B091B163-7D61-4891-ABCF-5C13D9C418D0}"/>
          </ac:spMkLst>
        </pc:spChg>
        <pc:picChg chg="add del mod ord">
          <ac:chgData name="Miller, David" userId="S::millerdav@centracare.com::63516666-3295-4a6b-b9fc-6dd0c49edbbe" providerId="AD" clId="Web-{766C9EC5-3D4B-0B97-3365-2921B4E569B9}" dt="2026-02-09T17:00:29.065" v="17"/>
          <ac:picMkLst>
            <pc:docMk/>
            <pc:sldMk cId="4120459944" sldId="257"/>
            <ac:picMk id="4" creationId="{198F06AF-5CB9-2C50-AFCB-8363D89F17EE}"/>
          </ac:picMkLst>
        </pc:picChg>
        <pc:picChg chg="add del mod ord">
          <ac:chgData name="Miller, David" userId="S::millerdav@centracare.com::63516666-3295-4a6b-b9fc-6dd0c49edbbe" providerId="AD" clId="Web-{766C9EC5-3D4B-0B97-3365-2921B4E569B9}" dt="2026-02-09T17:01:09.597" v="19"/>
          <ac:picMkLst>
            <pc:docMk/>
            <pc:sldMk cId="4120459944" sldId="257"/>
            <ac:picMk id="7" creationId="{DF87DE4E-3D55-71D6-9A76-8A30EB0C5A2E}"/>
          </ac:picMkLst>
        </pc:picChg>
        <pc:picChg chg="add mod ord">
          <ac:chgData name="Miller, David" userId="S::millerdav@centracare.com::63516666-3295-4a6b-b9fc-6dd0c49edbbe" providerId="AD" clId="Web-{766C9EC5-3D4B-0B97-3365-2921B4E569B9}" dt="2026-02-09T17:06:29.778" v="22"/>
          <ac:picMkLst>
            <pc:docMk/>
            <pc:sldMk cId="4120459944" sldId="257"/>
            <ac:picMk id="10" creationId="{F9CCAFDE-2623-D3F8-7B61-566C7577E203}"/>
          </ac:picMkLst>
        </pc:picChg>
        <pc:picChg chg="add mod">
          <ac:chgData name="Miller, David" userId="S::millerdav@centracare.com::63516666-3295-4a6b-b9fc-6dd0c49edbbe" providerId="AD" clId="Web-{766C9EC5-3D4B-0B97-3365-2921B4E569B9}" dt="2026-02-09T17:39:46.620" v="558" actId="1076"/>
          <ac:picMkLst>
            <pc:docMk/>
            <pc:sldMk cId="4120459944" sldId="257"/>
            <ac:picMk id="11" creationId="{78FCC112-38D6-0CBD-A0C8-A6AF8417950D}"/>
          </ac:picMkLst>
        </pc:picChg>
        <pc:cxnChg chg="add">
          <ac:chgData name="Miller, David" userId="S::millerdav@centracare.com::63516666-3295-4a6b-b9fc-6dd0c49edbbe" providerId="AD" clId="Web-{766C9EC5-3D4B-0B97-3365-2921B4E569B9}" dt="2026-02-09T17:06:29.778" v="22"/>
          <ac:cxnSpMkLst>
            <pc:docMk/>
            <pc:sldMk cId="4120459944" sldId="257"/>
            <ac:cxnSpMk id="21" creationId="{C49DA8F6-BCC1-4447-B54C-57856834B94B}"/>
          </ac:cxnSpMkLst>
        </pc:cxn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hyperlink" Target="mailto:mitchell.miller@centracare.com" TargetMode="External"/><Relationship Id="rId4" Type="http://schemas.openxmlformats.org/officeDocument/2006/relationships/hyperlink" Target="mailto:millerdav@centracare.com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A2679492-7988-4050-9056-5424444524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55CA0B3-385A-00EB-CD04-CAEEEDCDE8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21684" y="-2044"/>
            <a:ext cx="4562204" cy="1375812"/>
          </a:xfrm>
        </p:spPr>
        <p:txBody>
          <a:bodyPr anchor="b">
            <a:noAutofit/>
          </a:bodyPr>
          <a:lstStyle/>
          <a:p>
            <a:pPr algn="ctr"/>
            <a:r>
              <a:rPr lang="en-US" sz="4000" b="1" dirty="0">
                <a:solidFill>
                  <a:schemeClr val="accent1"/>
                </a:solidFill>
              </a:rPr>
              <a:t>Is your hospital OSHA compliant?</a:t>
            </a:r>
            <a:endParaRPr lang="en-US" sz="4000">
              <a:solidFill>
                <a:schemeClr val="accent1"/>
              </a:solidFill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B091B163-7D61-4891-ABCF-5C13D9C418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5779911" cy="6858000"/>
          </a:xfrm>
          <a:prstGeom prst="rect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accent2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Content Placeholder 9" descr="A cover of a medical magazine&#10;&#10;AI-generated content may be incorrect.">
            <a:extLst>
              <a:ext uri="{FF2B5EF4-FFF2-40B4-BE49-F238E27FC236}">
                <a16:creationId xmlns:a16="http://schemas.microsoft.com/office/drawing/2014/main" id="{F9CCAFDE-2623-D3F8-7B61-566C7577E20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1129" y="299509"/>
            <a:ext cx="4897652" cy="6258983"/>
          </a:xfrm>
          <a:prstGeom prst="rect">
            <a:avLst/>
          </a:prstGeom>
        </p:spPr>
      </p:pic>
      <p:sp>
        <p:nvSpPr>
          <p:cNvPr id="14" name="Content Placeholder 13">
            <a:extLst>
              <a:ext uri="{FF2B5EF4-FFF2-40B4-BE49-F238E27FC236}">
                <a16:creationId xmlns:a16="http://schemas.microsoft.com/office/drawing/2014/main" id="{DDFA1730-BD11-D6B2-17F9-5440F9CBF4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28007" y="1367311"/>
            <a:ext cx="5183805" cy="3813749"/>
          </a:xfrm>
        </p:spPr>
        <p:txBody>
          <a:bodyPr anchor="t">
            <a:normAutofit lnSpcReduction="10000"/>
          </a:bodyPr>
          <a:lstStyle/>
          <a:p>
            <a:r>
              <a:rPr lang="en-US" sz="2000" dirty="0">
                <a:solidFill>
                  <a:schemeClr val="tx1">
                    <a:alpha val="80000"/>
                  </a:schemeClr>
                </a:solidFill>
              </a:rPr>
              <a:t>Free FEMA HERT 8-hour VILT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en-US" sz="1600" dirty="0">
                <a:solidFill>
                  <a:schemeClr val="tx1">
                    <a:alpha val="80000"/>
                  </a:schemeClr>
                </a:solidFill>
              </a:rPr>
              <a:t>Hospital Emergency Response Team</a:t>
            </a:r>
          </a:p>
          <a:p>
            <a:pPr lvl="2">
              <a:buFont typeface="Wingdings" panose="020B0604020202020204" pitchFamily="34" charset="0"/>
              <a:buChar char="§"/>
            </a:pPr>
            <a:r>
              <a:rPr lang="en-US" sz="1200" dirty="0">
                <a:solidFill>
                  <a:schemeClr val="tx1">
                    <a:alpha val="80000"/>
                  </a:schemeClr>
                </a:solidFill>
              </a:rPr>
              <a:t>March 16th – 19th, 2026</a:t>
            </a:r>
          </a:p>
          <a:p>
            <a:pPr lvl="2">
              <a:buFont typeface="Wingdings" panose="020B0604020202020204" pitchFamily="34" charset="0"/>
              <a:buChar char="§"/>
            </a:pPr>
            <a:r>
              <a:rPr lang="en-US" sz="1200" dirty="0">
                <a:solidFill>
                  <a:schemeClr val="tx1">
                    <a:alpha val="80000"/>
                  </a:schemeClr>
                </a:solidFill>
              </a:rPr>
              <a:t>September 21st – 24th, 2026</a:t>
            </a:r>
          </a:p>
          <a:p>
            <a:pPr lvl="3"/>
            <a:r>
              <a:rPr lang="en-US" sz="1000" dirty="0">
                <a:solidFill>
                  <a:schemeClr val="tx1">
                    <a:alpha val="80000"/>
                  </a:schemeClr>
                </a:solidFill>
              </a:rPr>
              <a:t>0800-1000 or 2000-2200 daily</a:t>
            </a:r>
          </a:p>
          <a:p>
            <a:pPr lvl="4">
              <a:buFont typeface="Courier New" panose="020B0604020202020204" pitchFamily="34" charset="0"/>
              <a:buChar char="o"/>
            </a:pPr>
            <a:r>
              <a:rPr lang="en-US" sz="1000" dirty="0">
                <a:solidFill>
                  <a:schemeClr val="tx1">
                    <a:alpha val="80000"/>
                  </a:schemeClr>
                </a:solidFill>
              </a:rPr>
              <a:t>Virtual Instructor Lead Training</a:t>
            </a:r>
          </a:p>
          <a:p>
            <a:pPr lvl="5">
              <a:buFont typeface="Wingdings" panose="020B0604020202020204" pitchFamily="34" charset="0"/>
              <a:buChar char="§"/>
            </a:pPr>
            <a:r>
              <a:rPr lang="en-US" sz="1000" dirty="0">
                <a:solidFill>
                  <a:srgbClr val="000000">
                    <a:alpha val="80000"/>
                  </a:srgbClr>
                </a:solidFill>
              </a:rPr>
              <a:t>Free 8-hours of CEUs</a:t>
            </a:r>
          </a:p>
          <a:p>
            <a:r>
              <a:rPr lang="en-US" sz="1600" dirty="0">
                <a:solidFill>
                  <a:schemeClr val="tx1">
                    <a:alpha val="80000"/>
                  </a:schemeClr>
                </a:solidFill>
              </a:rPr>
              <a:t>OSHA requires hospitals to have 24/7/365 decontamination capabilities; Just-in-Time training is not allowed.</a:t>
            </a:r>
          </a:p>
          <a:p>
            <a:r>
              <a:rPr lang="en-US" sz="1600" dirty="0">
                <a:solidFill>
                  <a:schemeClr val="tx1">
                    <a:alpha val="80000"/>
                  </a:schemeClr>
                </a:solidFill>
              </a:rPr>
              <a:t>This course meets the didactic requirements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en-US" sz="1200" dirty="0">
                <a:solidFill>
                  <a:schemeClr val="tx1">
                    <a:alpha val="80000"/>
                  </a:schemeClr>
                </a:solidFill>
              </a:rPr>
              <a:t>Topics covered include: PPE, NIMS &amp; HICS, Triage, Hospital Decontamination, Exposure to Hazardous Substances, &amp; Emergency Treatment Area.</a:t>
            </a:r>
          </a:p>
          <a:p>
            <a:r>
              <a:rPr lang="en-US" sz="1600" dirty="0">
                <a:solidFill>
                  <a:schemeClr val="tx1">
                    <a:alpha val="80000"/>
                  </a:schemeClr>
                </a:solidFill>
              </a:rPr>
              <a:t>Course is open to all Healthcare, EMS, EM, Fire/Rescue, LPH, Students, Volunteers, etc...</a:t>
            </a:r>
          </a:p>
          <a:p>
            <a:endParaRPr lang="en-US" sz="1600" dirty="0">
              <a:solidFill>
                <a:srgbClr val="000000">
                  <a:alpha val="80000"/>
                </a:srgbClr>
              </a:solidFill>
            </a:endParaRPr>
          </a:p>
          <a:p>
            <a:endParaRPr lang="en-US" sz="1600" dirty="0">
              <a:solidFill>
                <a:srgbClr val="000000">
                  <a:alpha val="80000"/>
                </a:srgbClr>
              </a:solidFill>
            </a:endParaRPr>
          </a:p>
          <a:p>
            <a:pPr marL="0" indent="0">
              <a:buNone/>
            </a:pPr>
            <a:endParaRPr lang="en-US" sz="1600" dirty="0">
              <a:solidFill>
                <a:srgbClr val="000000">
                  <a:alpha val="80000"/>
                </a:srgbClr>
              </a:solidFill>
            </a:endParaRPr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C49DA8F6-BCC1-4447-B54C-57856834B9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1586162" y="3610394"/>
            <a:ext cx="0" cy="3238728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 descr="QR code">
            <a:extLst>
              <a:ext uri="{FF2B5EF4-FFF2-40B4-BE49-F238E27FC236}">
                <a16:creationId xmlns:a16="http://schemas.microsoft.com/office/drawing/2014/main" id="{78FCC112-38D6-0CBD-A0C8-A6AF8417950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05835" y="5075694"/>
            <a:ext cx="1410905" cy="1400057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03A2F32E-E71B-1568-5CA4-4AE399B9F315}"/>
              </a:ext>
            </a:extLst>
          </p:cNvPr>
          <p:cNvSpPr txBox="1"/>
          <p:nvPr/>
        </p:nvSpPr>
        <p:spPr>
          <a:xfrm>
            <a:off x="6098979" y="6518796"/>
            <a:ext cx="5389788" cy="253916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1050" dirty="0"/>
              <a:t>Contact </a:t>
            </a:r>
            <a:r>
              <a:rPr lang="en-US" sz="1050" dirty="0">
                <a:hlinkClick r:id="rId4"/>
              </a:rPr>
              <a:t>millerdav@centracare.com</a:t>
            </a:r>
            <a:r>
              <a:rPr lang="en-US" sz="1050" dirty="0"/>
              <a:t> or </a:t>
            </a:r>
            <a:r>
              <a:rPr lang="en-US" sz="1050" dirty="0">
                <a:hlinkClick r:id="rId5"/>
              </a:rPr>
              <a:t>mitchell.miller@centracare.com</a:t>
            </a:r>
            <a:r>
              <a:rPr lang="en-US" sz="1050" dirty="0"/>
              <a:t> with questions...</a:t>
            </a:r>
          </a:p>
        </p:txBody>
      </p:sp>
    </p:spTree>
    <p:extLst>
      <p:ext uri="{BB962C8B-B14F-4D97-AF65-F5344CB8AC3E}">
        <p14:creationId xmlns:p14="http://schemas.microsoft.com/office/powerpoint/2010/main" val="41204599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Is your hospital OSHA compliant?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145</cp:revision>
  <dcterms:created xsi:type="dcterms:W3CDTF">2026-02-09T16:58:12Z</dcterms:created>
  <dcterms:modified xsi:type="dcterms:W3CDTF">2026-02-09T17:40:00Z</dcterms:modified>
</cp:coreProperties>
</file>